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957F0E1-4039-4B41-91BD-4C5C90134233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7F8EB5E-5F73-4E2C-90D6-4635ACD0BF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16024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«Площадь   прямоугольника»</a:t>
            </a:r>
          </a:p>
        </p:txBody>
      </p:sp>
      <p:sp>
        <p:nvSpPr>
          <p:cNvPr id="4" name="Oval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556001"/>
            <a:ext cx="1472208" cy="1473200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76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339819" y="3645024"/>
            <a:ext cx="609600" cy="1295400"/>
          </a:xfrm>
          <a:prstGeom prst="rect">
            <a:avLst/>
          </a:prstGeom>
          <a:gradFill rotWithShape="0">
            <a:gsLst>
              <a:gs pos="0">
                <a:srgbClr val="FF3399"/>
              </a:gs>
              <a:gs pos="100000">
                <a:srgbClr val="761847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07432" y="41231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49418" y="2690336"/>
            <a:ext cx="58710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b="1" dirty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dirty="0" smtClean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</a:t>
            </a:r>
          </a:p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классе</a:t>
            </a:r>
          </a:p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учителя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</a:t>
            </a:r>
          </a:p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МБОУ СОШ №33 ст. Архангельской</a:t>
            </a:r>
          </a:p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Курской Н. Н.</a:t>
            </a:r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4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величины, которые можно сравнить. Сравните.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…  11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                            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17см  …   18кг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7дм     …   8 д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3 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   300 мм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…    6м                             9дм    …   90см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6дм   …     600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                         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86 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…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68дм</a:t>
            </a:r>
            <a:endParaRPr lang="ru-RU" altLang="ru-RU" baseline="30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5д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…  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                             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22см  … 2200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ru-RU" altLang="ru-RU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…    400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мм</a:t>
            </a:r>
            <a:r>
              <a:rPr lang="ru-RU" altLang="ru-RU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35см  …   25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ru-RU" altLang="ru-RU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      3см                           8м     …   80г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92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прямоугольника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sz="quarter" idx="13"/>
          </p:nvPr>
        </p:nvSpPr>
        <p:spPr>
          <a:xfrm>
            <a:off x="676655" y="1628800"/>
            <a:ext cx="3607313" cy="44976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4"/>
          </p:nvPr>
        </p:nvSpPr>
        <p:spPr>
          <a:xfrm>
            <a:off x="4499992" y="1700808"/>
            <a:ext cx="3967352" cy="4425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/>
              <a:t>Как измерить площадь?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Нет задачи проще!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Поглядите-ка  сюда: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Вот длина, вот ширина.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Чтобы площадь нам узнать,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Нужно их перемножать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183054"/>
            <a:ext cx="8208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endParaRPr lang="ru-RU" altLang="ru-RU" sz="2800" baseline="30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8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800" baseline="30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32"/>
          <p:cNvSpPr>
            <a:spLocks noChangeArrowheads="1"/>
          </p:cNvSpPr>
          <p:nvPr/>
        </p:nvSpPr>
        <p:spPr bwMode="auto">
          <a:xfrm>
            <a:off x="1143000" y="3072672"/>
            <a:ext cx="2664137" cy="2213703"/>
          </a:xfrm>
          <a:prstGeom prst="rect">
            <a:avLst/>
          </a:prstGeom>
          <a:solidFill>
            <a:srgbClr val="99CC00">
              <a:alpha val="85097"/>
            </a:srgbClr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ru-RU" sz="3600" b="1" i="1" dirty="0">
                <a:solidFill>
                  <a:srgbClr val="7F4C1D"/>
                </a:solidFill>
              </a:rPr>
              <a:t>S = </a:t>
            </a:r>
            <a:r>
              <a:rPr lang="en-US" altLang="ru-RU" sz="3600" b="1" i="1" dirty="0" smtClean="0">
                <a:solidFill>
                  <a:srgbClr val="7F4C1D"/>
                </a:solidFill>
              </a:rPr>
              <a:t>ab</a:t>
            </a:r>
            <a:endParaRPr lang="ru-RU" altLang="ru-RU" sz="3600" b="1" i="1" dirty="0">
              <a:solidFill>
                <a:srgbClr val="7F4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3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квадрата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3059832" y="2780928"/>
            <a:ext cx="2691821" cy="2265701"/>
          </a:xfrm>
          <a:prstGeom prst="rect">
            <a:avLst/>
          </a:prstGeom>
          <a:solidFill>
            <a:srgbClr val="99CC00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ru-RU" sz="1800" dirty="0"/>
              <a:t>           </a:t>
            </a:r>
          </a:p>
          <a:p>
            <a:pPr algn="ctr"/>
            <a:r>
              <a:rPr lang="en-US" altLang="ru-RU" sz="1800" dirty="0"/>
              <a:t>          </a:t>
            </a:r>
            <a:r>
              <a:rPr lang="en-US" altLang="ru-RU" sz="3000" b="1" dirty="0">
                <a:solidFill>
                  <a:srgbClr val="7F4C1D"/>
                </a:solidFill>
              </a:rPr>
              <a:t>S =</a:t>
            </a:r>
            <a:r>
              <a:rPr lang="en-US" altLang="ru-RU" sz="3000" b="1" dirty="0" smtClean="0">
                <a:solidFill>
                  <a:srgbClr val="7F4C1D"/>
                </a:solidFill>
              </a:rPr>
              <a:t>a</a:t>
            </a:r>
            <a:r>
              <a:rPr lang="ru-RU" altLang="ru-RU" sz="3000" b="1" baseline="30000" dirty="0" smtClean="0">
                <a:solidFill>
                  <a:srgbClr val="7F4C1D"/>
                </a:solidFill>
              </a:rPr>
              <a:t>.</a:t>
            </a:r>
            <a:r>
              <a:rPr lang="en-US" altLang="ru-RU" sz="1800" dirty="0" smtClean="0"/>
              <a:t> </a:t>
            </a:r>
            <a:r>
              <a:rPr lang="en-US" altLang="ru-RU" sz="3200" b="1" dirty="0">
                <a:solidFill>
                  <a:srgbClr val="7F4C1D"/>
                </a:solidFill>
              </a:rPr>
              <a:t>a</a:t>
            </a:r>
            <a:r>
              <a:rPr lang="en-US" altLang="ru-RU" sz="3200" dirty="0" smtClean="0"/>
              <a:t> </a:t>
            </a:r>
            <a:r>
              <a:rPr lang="en-US" altLang="ru-RU" sz="1800" dirty="0" smtClean="0"/>
              <a:t>        </a:t>
            </a:r>
            <a:endParaRPr lang="en-US" altLang="ru-RU" sz="1800" dirty="0"/>
          </a:p>
          <a:p>
            <a:pPr algn="ctr"/>
            <a:endParaRPr lang="ru-RU" altLang="ru-RU" sz="3000" b="1" i="1" dirty="0"/>
          </a:p>
        </p:txBody>
      </p:sp>
    </p:spTree>
    <p:extLst>
      <p:ext uri="{BB962C8B-B14F-4D97-AF65-F5344CB8AC3E}">
        <p14:creationId xmlns:p14="http://schemas.microsoft.com/office/powerpoint/2010/main" val="388776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площадь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296796"/>
              </p:ext>
            </p:extLst>
          </p:nvPr>
        </p:nvGraphicFramePr>
        <p:xfrm>
          <a:off x="899592" y="1844824"/>
          <a:ext cx="7408863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Ширина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12дм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4дм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10см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26дм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3дм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8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1.Площадь прямоугольника  72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altLang="ru-RU" sz="2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Чему равна ширина прямоугольника, если его длина 9см? Чему равен периметр этого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прямоуголь-ника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Периметр прямоугольника равен 34 см. Чему равна длина прямоугольника. Найди площадь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135912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151573">
            <a:off x="1979712" y="3244334"/>
            <a:ext cx="5256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работу!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9" name="Picture 3" descr="D:\образ\Мои документы\солнце с косам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61048"/>
            <a:ext cx="244792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55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222</TotalTime>
  <Words>200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 Тема урока:  «Площадь   прямоугольника»</vt:lpstr>
      <vt:lpstr>Выберите величины, которые можно сравнить. Сравните.</vt:lpstr>
      <vt:lpstr>Площадь прямоугольника</vt:lpstr>
      <vt:lpstr>Площадь квадрата</vt:lpstr>
      <vt:lpstr>Вычислите площадь </vt:lpstr>
      <vt:lpstr>Сравните задачи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урока:  «Площадь   прямоугольника»</dc:title>
  <dc:creator>Admin</dc:creator>
  <cp:lastModifiedBy>Admin</cp:lastModifiedBy>
  <cp:revision>18</cp:revision>
  <dcterms:created xsi:type="dcterms:W3CDTF">2014-03-23T19:12:30Z</dcterms:created>
  <dcterms:modified xsi:type="dcterms:W3CDTF">2014-04-07T06:49:19Z</dcterms:modified>
</cp:coreProperties>
</file>